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8" r:id="rId5"/>
    <p:sldId id="262" r:id="rId6"/>
    <p:sldId id="259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6" autoAdjust="0"/>
    <p:restoredTop sz="94660"/>
  </p:normalViewPr>
  <p:slideViewPr>
    <p:cSldViewPr snapToGrid="0">
      <p:cViewPr varScale="1">
        <p:scale>
          <a:sx n="63" d="100"/>
          <a:sy n="63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47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FCFA1-5F48-462E-B5BB-8AECD9DD73BC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61BC25-C7A4-4ECD-A91E-6865C644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4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FCFA1-5F48-462E-B5BB-8AECD9DD73BC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61BC25-C7A4-4ECD-A91E-6865C644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3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61BC25-C7A4-4ECD-A91E-6865C644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0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FCFA1-5F48-462E-B5BB-8AECD9DD73BC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61BC25-C7A4-4ECD-A91E-6865C644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8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FCFA1-5F48-462E-B5BB-8AECD9DD73BC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61BC25-C7A4-4ECD-A91E-6865C644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83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FCFA1-5F48-462E-B5BB-8AECD9DD73BC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61BC25-C7A4-4ECD-A91E-6865C644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0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FCFA1-5F48-462E-B5BB-8AECD9DD73BC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61BC25-C7A4-4ECD-A91E-6865C644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4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FCFA1-5F48-462E-B5BB-8AECD9DD73BC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61BC25-C7A4-4ECD-A91E-6865C644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1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FCFA1-5F48-462E-B5BB-8AECD9DD73BC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61BC25-C7A4-4ECD-A91E-6865C644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0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FCFA1-5F48-462E-B5BB-8AECD9DD73BC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61BC25-C7A4-4ECD-A91E-6865C644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2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8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Networks, Crowds and Markets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Undergraduate Seminar in Computer Science</a:t>
            </a:r>
          </a:p>
          <a:p>
            <a:r>
              <a:rPr lang="en-US" dirty="0" smtClean="0"/>
              <a:t>Prof. Ronitt Rubinfeld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33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73" y="2671907"/>
            <a:ext cx="10515600" cy="1325563"/>
          </a:xfrm>
        </p:spPr>
        <p:txBody>
          <a:bodyPr/>
          <a:lstStyle/>
          <a:p>
            <a:r>
              <a:rPr lang="en-US" dirty="0" smtClean="0"/>
              <a:t>What are we here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01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635" y="1695403"/>
            <a:ext cx="10515600" cy="1827356"/>
          </a:xfrm>
        </p:spPr>
        <p:txBody>
          <a:bodyPr/>
          <a:lstStyle/>
          <a:p>
            <a:pPr algn="ctr"/>
            <a:r>
              <a:rPr lang="en-US" dirty="0" smtClean="0"/>
              <a:t>Connections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426" y="3180815"/>
            <a:ext cx="7486650" cy="29051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62426" y="6342320"/>
            <a:ext cx="7488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Taken from http</a:t>
            </a:r>
            <a:r>
              <a:rPr lang="en-US" sz="1200" dirty="0"/>
              <a:t>://thenextweb.com/socialmedia/2013/11/24/facebook-grandparents-need-next-gen-social-network/</a:t>
            </a:r>
          </a:p>
        </p:txBody>
      </p:sp>
    </p:spTree>
    <p:extLst>
      <p:ext uri="{BB962C8B-B14F-4D97-AF65-F5344CB8AC3E}">
        <p14:creationId xmlns:p14="http://schemas.microsoft.com/office/powerpoint/2010/main" val="354558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networks</a:t>
            </a:r>
          </a:p>
          <a:p>
            <a:pPr lvl="1"/>
            <a:r>
              <a:rPr lang="en-US" dirty="0" smtClean="0"/>
              <a:t>Connections are “friendship”, “know each other”, “family”</a:t>
            </a:r>
          </a:p>
          <a:p>
            <a:pPr lvl="1"/>
            <a:r>
              <a:rPr lang="en-US" dirty="0" smtClean="0"/>
              <a:t>A question:   “How important is geography?”</a:t>
            </a:r>
          </a:p>
          <a:p>
            <a:r>
              <a:rPr lang="en-US" dirty="0" smtClean="0"/>
              <a:t>Financial networks</a:t>
            </a:r>
          </a:p>
          <a:p>
            <a:pPr lvl="1"/>
            <a:r>
              <a:rPr lang="en-US" dirty="0" smtClean="0"/>
              <a:t>Connections are “bank1 took a loan from bank2”</a:t>
            </a:r>
          </a:p>
          <a:p>
            <a:pPr lvl="1"/>
            <a:r>
              <a:rPr lang="en-US" dirty="0" smtClean="0"/>
              <a:t>A question:  How susceptible to disruptions, cascading failures, financial crises?</a:t>
            </a:r>
          </a:p>
          <a:p>
            <a:r>
              <a:rPr lang="en-US" dirty="0" smtClean="0"/>
              <a:t>Information networks</a:t>
            </a:r>
          </a:p>
          <a:p>
            <a:pPr lvl="1"/>
            <a:r>
              <a:rPr lang="en-US" dirty="0" smtClean="0"/>
              <a:t>Connections are readership, web links</a:t>
            </a:r>
          </a:p>
          <a:p>
            <a:pPr lvl="1"/>
            <a:r>
              <a:rPr lang="en-US" dirty="0" smtClean="0"/>
              <a:t>A question:  How reliable?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70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represent a network?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theory:   </a:t>
            </a:r>
          </a:p>
          <a:p>
            <a:pPr lvl="1"/>
            <a:r>
              <a:rPr lang="en-US" dirty="0" smtClean="0"/>
              <a:t>Nodes are entities</a:t>
            </a:r>
          </a:p>
          <a:p>
            <a:pPr lvl="1"/>
            <a:r>
              <a:rPr lang="en-US" dirty="0" smtClean="0"/>
              <a:t>Edges are connections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6981" y="4021562"/>
            <a:ext cx="1189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people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98240" y="3955963"/>
            <a:ext cx="2880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Know one another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799" y="4397841"/>
            <a:ext cx="1742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computers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222" y="4764182"/>
            <a:ext cx="1035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banks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24116" y="5568812"/>
            <a:ext cx="2559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Wireless routers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800" y="5111284"/>
            <a:ext cx="2499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/>
                </a:solidFill>
              </a:rPr>
              <a:t>Facebook pages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72027" y="4319967"/>
            <a:ext cx="3153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Network connection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44482" y="4716514"/>
            <a:ext cx="3327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Loan from each other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68059" y="5154802"/>
            <a:ext cx="1713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riendship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98240" y="5568812"/>
            <a:ext cx="2802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Can communicate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65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boring details…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is Easley and Kleinberg “Networks, Crowds and Markets”</a:t>
            </a:r>
          </a:p>
          <a:p>
            <a:r>
              <a:rPr lang="en-US" dirty="0" smtClean="0"/>
              <a:t>Talk should be about 45 min</a:t>
            </a:r>
          </a:p>
          <a:p>
            <a:r>
              <a:rPr lang="en-US" dirty="0" smtClean="0"/>
              <a:t>Give a practice talk privately for me on Sunday before (this should not be your first practice talk!)</a:t>
            </a:r>
          </a:p>
          <a:p>
            <a:r>
              <a:rPr lang="en-US" dirty="0" smtClean="0"/>
              <a:t>Will focus on social and information network analysis </a:t>
            </a:r>
          </a:p>
          <a:p>
            <a:pPr lvl="1"/>
            <a:r>
              <a:rPr lang="en-US" dirty="0" smtClean="0"/>
              <a:t>Less on game theory, markets and auctions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5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a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Main question:  are we awake?</a:t>
            </a:r>
          </a:p>
          <a:p>
            <a:pPr lvl="1"/>
            <a:r>
              <a:rPr lang="en-US" dirty="0" smtClean="0"/>
              <a:t>Good material</a:t>
            </a:r>
          </a:p>
          <a:p>
            <a:pPr lvl="1"/>
            <a:r>
              <a:rPr lang="en-US" dirty="0" smtClean="0"/>
              <a:t>Delivery:  Can we follow?</a:t>
            </a:r>
          </a:p>
          <a:p>
            <a:pPr lvl="2"/>
            <a:r>
              <a:rPr lang="en-US" dirty="0" smtClean="0"/>
              <a:t>Monotone voice</a:t>
            </a:r>
          </a:p>
          <a:p>
            <a:pPr lvl="2"/>
            <a:r>
              <a:rPr lang="en-US" dirty="0" smtClean="0"/>
              <a:t>Impossible to read slides</a:t>
            </a:r>
          </a:p>
          <a:p>
            <a:pPr lvl="2"/>
            <a:r>
              <a:rPr lang="en-US" dirty="0" smtClean="0"/>
              <a:t>Slides organization</a:t>
            </a:r>
          </a:p>
          <a:p>
            <a:pPr lvl="3"/>
            <a:r>
              <a:rPr lang="en-US" dirty="0" smtClean="0"/>
              <a:t>Use bullets</a:t>
            </a:r>
          </a:p>
          <a:p>
            <a:pPr lvl="3"/>
            <a:r>
              <a:rPr lang="en-US" dirty="0" smtClean="0"/>
              <a:t>How to use </a:t>
            </a:r>
            <a:r>
              <a:rPr lang="en-US" dirty="0" err="1" smtClean="0"/>
              <a:t>vullets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Must write anything you want them to remember</a:t>
            </a:r>
          </a:p>
          <a:p>
            <a:pPr lvl="3"/>
            <a:r>
              <a:rPr lang="en-US" dirty="0" smtClean="0"/>
              <a:t>Ok to </a:t>
            </a:r>
            <a:r>
              <a:rPr lang="en-US" dirty="0" err="1" smtClean="0"/>
              <a:t>rfepeat</a:t>
            </a:r>
            <a:r>
              <a:rPr lang="en-US" dirty="0" smtClean="0"/>
              <a:t> a definition on board or on slide</a:t>
            </a:r>
            <a:endParaRPr lang="en-US" dirty="0"/>
          </a:p>
          <a:p>
            <a:r>
              <a:rPr lang="en-US" dirty="0" smtClean="0"/>
              <a:t>At least 24 point font  </a:t>
            </a:r>
          </a:p>
          <a:p>
            <a:r>
              <a:rPr lang="en-US" dirty="0" smtClean="0"/>
              <a:t>Practice the talk – at least 2-3 times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9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248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Networks, Crowds and Markets</vt:lpstr>
      <vt:lpstr>What are we here for?</vt:lpstr>
      <vt:lpstr>Connections</vt:lpstr>
      <vt:lpstr>Networks</vt:lpstr>
      <vt:lpstr>How to represent a network?</vt:lpstr>
      <vt:lpstr>Some boring details…</vt:lpstr>
      <vt:lpstr>Giving a talk</vt:lpstr>
    </vt:vector>
  </TitlesOfParts>
  <Company>Massachusetts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Networks, Crowds and Markets</dc:title>
  <dc:creator>Ronitt Rubinfeld</dc:creator>
  <cp:lastModifiedBy>Ronitt Rubinfeld</cp:lastModifiedBy>
  <cp:revision>13</cp:revision>
  <dcterms:created xsi:type="dcterms:W3CDTF">2014-10-23T09:10:48Z</dcterms:created>
  <dcterms:modified xsi:type="dcterms:W3CDTF">2014-10-24T18:39:08Z</dcterms:modified>
</cp:coreProperties>
</file>